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8C661A-D14B-2E5D-6518-395DDE842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A8DFBBD-7198-CEFF-59A4-398C3194C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BDF5A1-CF85-79FB-675E-3DD9B6109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AD3-A039-A640-B9C4-692F17A98DF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746510-D9FD-6760-6578-2E137DF6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6E7974-ECE8-503A-E593-ECF9E0F0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CF4-46B7-094C-AB09-66836BF1DD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840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2DE1F4-E1D4-A1DA-5951-CC697DBBF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723B1DD-ACB5-85A3-9E35-37DAE78D1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06A425-0AB5-866F-5C3A-60AC61CD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AD3-A039-A640-B9C4-692F17A98DF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D00A85-9966-7FE3-24E5-91B592DDE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827857-0B01-1921-BDB0-72530200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CF4-46B7-094C-AB09-66836BF1DD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378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07C707-8B0F-364C-32A9-8F8388D24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78DBF5-80AA-3E60-B8A0-A863E156D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64A47B-96EC-531F-31F5-825E9AE91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AD3-A039-A640-B9C4-692F17A98DF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033CC3-69D7-DB39-008B-607A8A046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060B99-3643-BEF5-9D9A-D9C514096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CF4-46B7-094C-AB09-66836BF1DD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234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2FDE2-6030-E93C-1A14-D97C7886B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00F3E0-A1AA-6EE5-EF78-CFC3FB115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3EE95-A4E4-F01B-F2F8-5B07F3C90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AD3-A039-A640-B9C4-692F17A98DF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3A5225-C9D8-B05E-83E2-422179C6D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257017-F8DA-3253-8372-2A5F2D70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CF4-46B7-094C-AB09-66836BF1DD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276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97D6E-B9F7-26B3-1EE4-C4ACA50D9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D1C639-7AD3-8BAD-CD50-E14E08B61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FDC13A-F3E4-F778-A430-74F4BCEE6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AD3-A039-A640-B9C4-692F17A98DF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57D4AA-5AF6-4A3E-0740-D9B004C7C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2C25A9-C787-5BD3-D9D0-476783F4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CF4-46B7-094C-AB09-66836BF1DD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38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D890D-9323-22A7-6951-AA260B33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3BE35C-C1F7-139F-14F0-D60931C07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2C42A6-D42F-7FC7-A3DB-9F076E959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87E78A-2232-3325-CB38-F7CAF6746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AD3-A039-A640-B9C4-692F17A98DF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285615-0542-BC34-F130-5A492D0CC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D1E647-5E5C-6A8F-9E4C-DDDCCCC2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CF4-46B7-094C-AB09-66836BF1DD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413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D2B06-728C-3679-4F4B-B726468D4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4F41F5-2804-8FB5-8C5C-77F300A87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4C3DE0-0737-790F-4F57-9D0801D6E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8F335CE-4CE4-EE0A-623E-BC50856EB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04F2DB-DED9-F3EB-DE9B-A4225EA1C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5586D14-E97C-D2FE-C954-6B112569D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AD3-A039-A640-B9C4-692F17A98DF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821B99B-7919-78EA-7978-C4CD6E99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BB3212-F349-7473-5B5C-1AA00CEA4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CF4-46B7-094C-AB09-66836BF1DD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95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9CB1D-D5CF-69B1-E172-593ABC68F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425E63-28C7-1B1B-FEC4-6FDA7B1AD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AD3-A039-A640-B9C4-692F17A98DF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2848C6-E427-2CDB-2FC0-C57E0B923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1A7B475-73F1-728F-5CCE-28F5F131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CF4-46B7-094C-AB09-66836BF1DD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757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FABC04-8325-F2AA-A771-CF6B0F77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AD3-A039-A640-B9C4-692F17A98DF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B00E0F-EA59-5583-8046-498A6031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A8712A-F9B2-C8A7-ECC3-22A25A34B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CF4-46B7-094C-AB09-66836BF1DD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390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3CEE6-95AC-D9AD-687F-15841E154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C218B7-A577-374F-5EC2-B38B2D4FE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04CC93-D944-3B4C-BCAA-64066D942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81DB73-DEE2-C058-FC35-116F4EB61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AD3-A039-A640-B9C4-692F17A98DF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F15DB1-BFDA-48CC-F98A-9F19D6359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DB3734-E27B-4991-8F57-7386DD82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CF4-46B7-094C-AB09-66836BF1DD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064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09B1BB-36F0-8F26-2F9D-279FB7833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4002018-A34F-827E-BE67-98A475B3F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0B455B-DFD7-FF05-5A5B-21B30F67E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213441-B50F-515F-2CDB-F0617D96C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AD3-A039-A640-B9C4-692F17A98DF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ED3C0F-5D10-8AD5-8844-2ADC3F40A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68D5C7-0E07-9D2E-4CBD-452414D9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19CF4-46B7-094C-AB09-66836BF1DD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087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7E8EE5-5475-47AB-FEFB-471E5FDC0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61604A-1DE1-5EA1-A257-5869C5D0C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208BEA-E4DA-E4B5-95ED-E7712AD440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68AD3-A039-A640-B9C4-692F17A98DF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D3E051-C317-333C-8D2A-C2FE7D79B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BAAE7B-C038-33AC-59AD-DE45F0BCA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19CF4-46B7-094C-AB09-66836BF1DD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80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0C082-579F-617F-D9D5-6695F6101E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66B194-5512-B57D-AF00-F685CA97AD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08816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dgkloss@gmail.com</cp:lastModifiedBy>
  <cp:revision>4</cp:revision>
  <dcterms:created xsi:type="dcterms:W3CDTF">2023-01-09T14:04:40Z</dcterms:created>
  <dcterms:modified xsi:type="dcterms:W3CDTF">2023-09-28T14:28:51Z</dcterms:modified>
</cp:coreProperties>
</file>