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8A44BB-9833-67A0-7D30-E14B16243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881175-83BE-0D93-DC03-4C031874C5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CC2105-8E32-B15F-7A03-EBB1578A1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9BD3-BC92-774F-8CB0-CFB8156AEE1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807DEA-42D9-2A11-84B3-08437A059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BFBE7E-C54E-CA07-28B1-DF9FDB1D8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8AD5-C632-EB46-848A-43E0AC787A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048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DDF5DB-1185-ADAF-C87B-E933DBDA9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344616F-BC4A-E5F4-2162-981102240A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4652EE-0B97-E1FC-47BE-A46A8AFA9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9BD3-BC92-774F-8CB0-CFB8156AEE1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92DECC-18C3-6FEC-CC5C-B0CFE8290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17E198-EC9A-AE54-E430-D2DD3FB0A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8AD5-C632-EB46-848A-43E0AC787A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084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77A1CF7-A30F-00F9-7DCB-FB0944CD21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5EB751A-DBBA-8BF9-FB9A-255394C504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4B3807-A0D3-8418-4BF1-3546FF249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9BD3-BC92-774F-8CB0-CFB8156AEE1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962985-53F0-4336-EF8D-CEFA94457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5B1A44-07CA-A43F-2645-6D52740AA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8AD5-C632-EB46-848A-43E0AC787A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092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A0447D-700E-E23D-68A0-59D4A947E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BA25C4-3ABB-FC08-DCD3-7CDA996CC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1031BE-B64F-BF2A-12AA-0EE3E3353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9BD3-BC92-774F-8CB0-CFB8156AEE1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7479EB-F2E2-4455-5485-2AC50CD5A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958A93-7346-5C96-9549-8EFE22897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8AD5-C632-EB46-848A-43E0AC787A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550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E21DB6-89FC-8A8A-878A-F3232FEA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B57FC7-2A3E-BBCB-54A5-5C104319C2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2D89D2-0609-21DC-DED1-9CE686932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9BD3-BC92-774F-8CB0-CFB8156AEE1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89B4C9-E8A8-EA52-AB00-445E8D1A9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D48258-78E8-4B92-29EC-4B952B3D6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8AD5-C632-EB46-848A-43E0AC787A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243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39619A-8752-D863-E9A0-EF17F3A9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A4D04F-6D5E-4530-76F5-70AA64CEF6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7F1D74D-7AE7-1E49-DE7A-C65AC8B76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8325E5-BED6-5207-A010-441940EB3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9BD3-BC92-774F-8CB0-CFB8156AEE1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914CCE-B287-585D-D9D8-132D2810A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A4610C-B126-7FE1-BD72-9250848EF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8AD5-C632-EB46-848A-43E0AC787A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110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EEF28C-4138-859B-0D54-64AD31A1B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EAE1F5-ACDD-0B2C-5EC1-83921C16B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8955EF-5FA6-C237-7022-60FA72971F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09E0E08-A9DD-E8C2-BE32-2ED0838721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0B55170-C88B-A78C-26B9-A9741AF9F8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9FE38B2-A6B9-F71F-5342-D0CCE3F7C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9BD3-BC92-774F-8CB0-CFB8156AEE1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BAB5249-42C2-5D0C-1587-C864F6FAF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6204749-4992-9516-3C08-A91AEC981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8AD5-C632-EB46-848A-43E0AC787A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1597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76E724-598E-978C-1D90-0C1867AF8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5FF6DCF-DC08-06E8-1F83-A936270F5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9BD3-BC92-774F-8CB0-CFB8156AEE1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9DF4C78-E42E-5A69-EB7C-6DF055AD4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D07793-6D4E-5FFA-8F81-C76F00CE8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8AD5-C632-EB46-848A-43E0AC787A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0404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A0A718D-66FF-3D9E-A8C9-021F6A296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9BD3-BC92-774F-8CB0-CFB8156AEE1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F9CAFDE-7D90-2B8A-1D7A-A5FBB9B72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703679D-FD92-5D1A-3986-A9C0AD71F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8AD5-C632-EB46-848A-43E0AC787A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871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9AA570-7B92-37C9-9D3B-E9D44165E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DA8856-F3A1-267A-C722-8E667392B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841710-3528-044C-1D1F-E9BF47D57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C4182C-AE9B-1A1F-4B63-7F1DA3770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9BD3-BC92-774F-8CB0-CFB8156AEE1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C44DB2-A4D5-D06D-73C8-4DFFF11EB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956CE6C-CD77-7485-036F-2CE090AFB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8AD5-C632-EB46-848A-43E0AC787A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812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5BA8B6-11B0-C3C8-2466-52E04323F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01FD4A2-405F-D3B8-47AC-0BCED36EF5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6DF8B49-F8C0-8EB0-EAD2-C79CC21E9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1B416E-097E-1E82-3C03-5E6A834F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9BD3-BC92-774F-8CB0-CFB8156AEE1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0AAC37C-F108-0C50-1358-726820EEB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E4A067F-1B49-1803-1CCE-69913D2B0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B8AD5-C632-EB46-848A-43E0AC787A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6171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8376116-2652-466B-D860-61AC51B5E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86625B-DE6A-C748-59DD-4D37418DB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EC8DB8-A4C0-6CC3-56CE-E3FE25DA3C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F9BD3-BC92-774F-8CB0-CFB8156AEE16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01FE9B-88F7-4FF5-DEAD-552F30DE3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16510D-9904-A371-F8D5-BF9CB5685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B8AD5-C632-EB46-848A-43E0AC787A8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5456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94A24A-751F-1401-FE83-35D83D7082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96060A-C216-6CE0-47BB-AAC8B8144A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97444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dgkloss@gmail.com</cp:lastModifiedBy>
  <cp:revision>3</cp:revision>
  <dcterms:created xsi:type="dcterms:W3CDTF">2023-01-09T15:59:42Z</dcterms:created>
  <dcterms:modified xsi:type="dcterms:W3CDTF">2023-09-28T14:30:18Z</dcterms:modified>
</cp:coreProperties>
</file>