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6AADF-4C70-FF6C-693B-ABF7151B6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FA44A9-701A-420B-204D-AD3A5DCDD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EAE441-45B8-0F84-D359-0B0F0F0CA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F7F5-8A75-484F-875B-8047002B883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5CEE32-D7EB-1D64-453C-A446430F5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0B511D-683F-9D6E-FC34-EA66370A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1DD-436E-BA40-B895-C3A99D947F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584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F12945-AF84-5F24-3C4C-1E8C40C67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08F7FA-06A9-C71F-CD5A-EA544478C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7D9AA1-79B0-EBB0-49E2-1E0B70B93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F7F5-8A75-484F-875B-8047002B883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0CC4E8-AA18-6F88-4698-CCCC2410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57A56-537A-05F8-B459-E7B261954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1DD-436E-BA40-B895-C3A99D947F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600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90E4D7-EB10-1750-B521-573B2C62D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546AA1-A7EE-C40C-0BE3-2A95B199D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E34DAF-CDE3-ACB5-FE0A-B73DE6FA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F7F5-8A75-484F-875B-8047002B883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0B5405-B579-3752-F4F1-112C375FC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F21A5C-0AE3-8CEB-18C2-F31B01E2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1DD-436E-BA40-B895-C3A99D947F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537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63F2A5-2310-67FF-1359-CB7C8F55F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BAE4DD-572D-678B-0AE6-C412AA50C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9E7D29-49FB-BFD2-CCC0-B2B9E6E9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F7F5-8A75-484F-875B-8047002B883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5D0D8-D2A9-A44D-A614-2C5019967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FA81D1-1FB7-EE4D-BAA0-6E0C74D16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1DD-436E-BA40-B895-C3A99D947F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471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1B90E-30CE-AB42-0F68-C0A9F5304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1C5076-14AF-7C99-84EB-0F2177115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10D638-C43A-D2DA-EAAA-1FCBCE589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F7F5-8A75-484F-875B-8047002B883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483D42-9992-DB11-4D14-023EAB6F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310207-D16C-F790-7C43-D759D2C4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1DD-436E-BA40-B895-C3A99D947F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37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F3B009-2C79-E14D-C316-7562DD38C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758017-7109-F50F-9CA8-87527874A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3AA47F-29C5-D74B-4B26-07579DBF0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02235E-1EF2-6154-1BC8-B6377C262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F7F5-8A75-484F-875B-8047002B883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AB73FB-46A9-126F-5328-2108194AE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D15F23-33A0-7560-41FE-BAEEAFBE2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1DD-436E-BA40-B895-C3A99D947F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843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B9C55-0E4B-3137-BAF1-CACF9A751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E05F01-F559-12D5-D33A-10671672C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8323E2-2C4A-6537-BD2C-E0B5A08B2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C91BDB-BB3C-B98A-29EB-D9CA20A67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B83154-E50F-605A-0006-15CBB0F385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3AACDD-E559-5069-4385-24E292FC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F7F5-8A75-484F-875B-8047002B883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CCD389D-918A-CC14-E149-CCF88F3C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666E3E0-CAF4-1882-B97F-A0BDCEFB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1DD-436E-BA40-B895-C3A99D947F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930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30D2D-4655-524B-D2D7-B148852B2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D5D54D-C528-0BF8-6D4B-137865E8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F7F5-8A75-484F-875B-8047002B883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7BAED2-05BB-4E13-A0C7-8B5BB3B6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B826D9-3615-976B-8A3D-5FF4F3A58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1DD-436E-BA40-B895-C3A99D947F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231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F37C03F-CD6C-14E3-09E7-17116F74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F7F5-8A75-484F-875B-8047002B883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17413E-B289-040F-1911-A365A3E94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E0D8298-4005-8ACE-1121-161A1860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1DD-436E-BA40-B895-C3A99D947F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916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17306C-C852-C75B-8915-A6E5C96B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3013AC-D55B-2A78-7B23-1087F5DB3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C9A5E8-F88D-E0FA-2727-D39703BA6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BFC243-6550-270C-2FF0-059484E9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F7F5-8A75-484F-875B-8047002B883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F4924B-ADF9-40C0-CE73-461ADB015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CC16F1-6B36-25EB-E331-697EBBD52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1DD-436E-BA40-B895-C3A99D947F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613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A23C32-A61E-C480-3963-A4CF6180D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66BD19B-5F19-90E3-B04B-8E00BF3CD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8E5FE1-EDCE-FE59-9182-C031B6FDD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D8C12F-CC9B-B21D-B076-163B9040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F7F5-8A75-484F-875B-8047002B883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92F929-B275-2BC9-262F-CC88890B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03459E-132E-7E0A-8EF5-39CB765B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1DD-436E-BA40-B895-C3A99D947F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427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39DDFF-2484-FFED-5931-1528A6E29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C70063-7063-4874-6BA6-9466EE8F8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4365BC-73FA-B934-C2F3-DF17C704C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F7F5-8A75-484F-875B-8047002B883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F57C42-0A91-BFAA-3D0A-1C60DD455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7F5CA4-E634-AB18-FD30-88C45BC27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9B1DD-436E-BA40-B895-C3A99D947F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BB395-BDE9-EC98-65D7-4A9C42F59E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E8BB62-A2E0-B895-1C54-18E72ADFA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8843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dgkloss@gmail.com</cp:lastModifiedBy>
  <cp:revision>3</cp:revision>
  <dcterms:created xsi:type="dcterms:W3CDTF">2023-01-09T16:08:25Z</dcterms:created>
  <dcterms:modified xsi:type="dcterms:W3CDTF">2023-09-28T14:30:51Z</dcterms:modified>
</cp:coreProperties>
</file>