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85AF-9275-0207-A529-CDEDA5BC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4F01C8-CE0F-7B59-4A47-170FB1B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684F6-6E71-EC5C-BFA7-979BCED1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61DF1-478D-6674-AA45-3558F5D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09F1B-BF43-77CF-CE9B-1C68D7B5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7FE18-1BC4-C785-BFF6-9DDB02F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560-012A-9A81-0ABF-42AA943A5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9FC-6CBC-4B9F-A54A-7D55FF6B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98291-6C70-A248-1DE1-B1E74048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C5660-8CAF-3944-913D-10C96D98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6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B45A2-F689-3C06-BEAC-69D110AD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12DC0D-5DC2-08D8-5110-EB68352B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9342-11A0-BB54-59ED-76F0BFEE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C1B5B-2595-D4A4-A09D-F9B0043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A3F0A-4311-0552-70E7-83667EB6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6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3463-C1E8-D73F-A69A-49170F52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40587-DA78-951A-3BF7-5AF0692F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D2979-5E93-0652-B5B3-1021384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8E441-E567-3A44-2BFC-923D3C8F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F0530-3C69-5835-A662-D0109158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7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A0BCD-51F2-EEAA-D90C-09160AB1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08BD-81CB-86B1-A091-5D414120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A449-D684-5F59-2EB2-A667E98F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8AB8F-B544-6E1F-F0C7-E42F723E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2B543-192F-D109-B888-A690AC7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93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C99A-A5D2-BE0F-72D2-7A98A528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4F686-2FD4-8BD7-0C55-F2E744E30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66BB-7666-3F7F-700E-11E3D39F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4231B-CEF4-5957-46C4-C21F4D53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FC2F6-9C13-AF73-0BFD-09E73106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2C9F9-A140-96E1-B2B9-B433BDF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7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83640-E4B3-888A-F49E-76636EDB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14B5D-124E-1C94-61B8-C969200C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8EBDFD-A58C-4CEC-DF04-24D45F10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4E3EB-B97D-CCC6-D446-71BECF443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21566-B8C1-6419-2848-94D1202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4EC53-B3AF-9DFE-F539-D2C0B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287B3A-7786-F50F-9695-21E7F56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E9EAE0-35EA-19A4-1E25-7C10F44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9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1D90-17AC-8A9F-4E40-F7C67D8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ED350B-29B8-5F97-D15E-4BACA6E5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5E645-362E-806B-48F7-9A7FD5B2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61CFE1-E9BF-C276-BE6E-B21F8FE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9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7E24A3-FF5F-8E0D-9BC3-AE3CC23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BED12-7ECC-3A25-E3D9-DF411E8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5733D-37CF-8AE3-BFD4-A94D7DE7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98540-147E-605C-FBFC-61AD61A0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C415-D798-1B1E-E35A-CEB8586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2EC3C-C60F-1F7D-3831-4611060C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04596-C601-0E87-CDD2-76518D21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A5E01-D564-5857-DBC5-A21CDB23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20ED0-9F3C-403A-BAF1-542D17A3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82B2E-26B6-B546-7F75-76CF490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519E29-6756-48EA-9AE5-BDB0CBF70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538FE-57EE-0FAB-1163-BB94F30B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CC801-4003-7E6F-895F-1C6A3F5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F8C3-E073-C30C-A3ED-A3E9DB77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BB630-411F-DDEE-F88C-FB489EDF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B93421-A3C9-375D-F8FC-E2C14EA5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2145C-C30D-DAF6-739A-922897B4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2F84A-93ED-0E5A-F2F4-A62722B5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E8721-2847-C973-EA6C-F14D0C14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678D8-F0EE-743F-99BB-33C4F8E1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5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C40AB-3B35-F49A-2761-7DA522946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B093BD-8741-7ECB-3C29-1DF4D1F54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79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4</cp:revision>
  <dcterms:created xsi:type="dcterms:W3CDTF">2023-01-09T16:23:37Z</dcterms:created>
  <dcterms:modified xsi:type="dcterms:W3CDTF">2023-09-28T12:31:36Z</dcterms:modified>
</cp:coreProperties>
</file>