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985AF-9275-0207-A529-CDEDA5BC59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84F01C8-CE0F-7B59-4A47-170FB1BD17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D9684F6-6E71-EC5C-BFA7-979BCED18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461DF1-478D-6674-AA45-3558F5DA0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409F1B-BF43-77CF-CE9B-1C68D7B5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1486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7FE18-1BC4-C785-BFF6-9DDB02F54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31B9560-012A-9A81-0ABF-42AA943A58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8FD9FC-6CBC-4B9F-A54A-7D55FF6B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B98291-6C70-A248-1DE1-B1E74048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8C5660-8CAF-3944-913D-10C96D981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32649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D1B45A2-F689-3C06-BEAC-69D110ADBB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F12DC0D-5DC2-08D8-5110-EB68352BB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FC29342-11A0-BB54-59ED-76F0BFEEF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4C1B5B-2595-D4A4-A09D-F9B0043F8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8A3F0A-4311-0552-70E7-83667EB6A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614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623463-C1E8-D73F-A69A-49170F52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F40587-DA78-951A-3BF7-5AF0692FE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ED2979-5E93-0652-B5B3-10213847F6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28E441-E567-3A44-2BFC-923D3C8F0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E4F0530-3C69-5835-A662-D0109158D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5703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9A0BCD-51F2-EEAA-D90C-09160AB18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3B808BD-81CB-86B1-A091-5D4141208C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C0AA449-D684-5F59-2EB2-A667E98F0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6E8AB8F-B544-6E1F-F0C7-E42F723E4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9A2B543-192F-D109-B888-A690AC7F6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57931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47C99A-A5D2-BE0F-72D2-7A98A528F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F4F686-2FD4-8BD7-0C55-F2E744E30D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E6D66BB-7666-3F7F-700E-11E3D39F1C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2A4231B-CEF4-5957-46C4-C21F4D5317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AFFC2F6-9C13-AF73-0BFD-09E731065B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572C9F9-A140-96E1-B2B9-B433BDF70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52743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C83640-E4B3-888A-F49E-76636EDB2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5B14B5D-124E-1C94-61B8-C969200C3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C8EBDFD-A58C-4CEC-DF04-24D45F101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694E3EB-B97D-CCC6-D446-71BECF4434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D521566-B8C1-6419-2848-94D1202E037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184EC53-B3AF-9DFE-F539-D2C0B0FB71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0287B3A-7786-F50F-9695-21E7F567C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5E9EAE0-35EA-19A4-1E25-7C10F44F7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616946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6B1D90-17AC-8A9F-4E40-F7C67D821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BED350B-29B8-5F97-D15E-4BACA6E5F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3E5E645-362E-806B-48F7-9A7FD5B2E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61CFE1-E9BF-C276-BE6E-B21F8FE8D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690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E7E24A3-FF5F-8E0D-9BC3-AE3CC235D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F3BED12-7ECC-3A25-E3D9-DF411E84F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025733D-37CF-8AE3-BFD4-A94D7DE7D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19974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298540-147E-605C-FBFC-61AD61A0F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9CC415-D798-1B1E-E35A-CEB8586F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72EC3C-C60F-1F7D-3831-4611060C26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CB04596-C601-0E87-CDD2-76518D21F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A5E01-D564-5857-DBC5-A21CDB23A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E420ED0-9F3C-403A-BAF1-542D17A36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7729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82B2E-26B6-B546-7F75-76CF49098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519E29-6756-48EA-9AE5-BDB0CBF704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AE538FE-57EE-0FAB-1163-BB94F30BA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CBCC801-4003-7E6F-895F-1C6A3F55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D8F8C3-E073-C30C-A3ED-A3E9DB779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EBB630-411F-DDEE-F88C-FB489EDF4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8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5B93421-A3C9-375D-F8FC-E2C14EA54B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BF2145C-C30D-DAF6-739A-922897B4A1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4B2F84A-93ED-0E5A-F2F4-A62722B595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D85FB-ED3B-9B46-ADB7-D150A6F1D5FB}" type="datetimeFigureOut">
              <a:rPr lang="es-CL" smtClean="0"/>
              <a:t>28-09-23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19E8721-2847-C973-EA6C-F14D0C143C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08678D8-F0EE-743F-99BB-33C4F8E1B3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DD9E55-3947-9E4A-9C30-1B1563FF6BAB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8654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0C40AB-3B35-F49A-2761-7DA52294666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7B093BD-8741-7ECB-3C29-1DF4D1F54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99793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0</Words>
  <Application>Microsoft Macintosh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Microsoft Office User</dc:creator>
  <cp:lastModifiedBy>dgkloss@gmail.com</cp:lastModifiedBy>
  <cp:revision>6</cp:revision>
  <dcterms:created xsi:type="dcterms:W3CDTF">2023-01-09T16:23:37Z</dcterms:created>
  <dcterms:modified xsi:type="dcterms:W3CDTF">2023-09-28T12:34:31Z</dcterms:modified>
</cp:coreProperties>
</file>