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C985AF-9275-0207-A529-CDEDA5BC5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4F01C8-CE0F-7B59-4A47-170FB1BD1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9684F6-6E71-EC5C-BFA7-979BCED18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461DF1-478D-6674-AA45-3558F5DA0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409F1B-BF43-77CF-CE9B-1C68D7B5E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148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7FE18-1BC4-C785-BFF6-9DDB02F54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1B9560-012A-9A81-0ABF-42AA943A5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8FD9FC-6CBC-4B9F-A54A-7D55FF6B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B98291-6C70-A248-1DE1-B1E74048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8C5660-8CAF-3944-913D-10C96D981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264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D1B45A2-F689-3C06-BEAC-69D110ADB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12DC0D-5DC2-08D8-5110-EB68352BB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C29342-11A0-BB54-59ED-76F0BFEEF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4C1B5B-2595-D4A4-A09D-F9B0043F8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8A3F0A-4311-0552-70E7-83667EB6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61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23463-C1E8-D73F-A69A-49170F52C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F40587-DA78-951A-3BF7-5AF0692FE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ED2979-5E93-0652-B5B3-10213847F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28E441-E567-3A44-2BFC-923D3C8F0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4F0530-3C69-5835-A662-D0109158D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570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A0BCD-51F2-EEAA-D90C-09160AB18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B808BD-81CB-86B1-A091-5D4141208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0AA449-D684-5F59-2EB2-A667E98F0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E8AB8F-B544-6E1F-F0C7-E42F723E4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A2B543-192F-D109-B888-A690AC7F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793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47C99A-A5D2-BE0F-72D2-7A98A528F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F4F686-2FD4-8BD7-0C55-F2E744E30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6D66BB-7666-3F7F-700E-11E3D39F1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A4231B-CEF4-5957-46C4-C21F4D531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FFC2F6-9C13-AF73-0BFD-09E731065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72C9F9-A140-96E1-B2B9-B433BDF70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274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C83640-E4B3-888A-F49E-76636EDB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B14B5D-124E-1C94-61B8-C969200C3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8EBDFD-A58C-4CEC-DF04-24D45F101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694E3EB-B97D-CCC6-D446-71BECF4434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D521566-B8C1-6419-2848-94D1202E0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84EC53-B3AF-9DFE-F539-D2C0B0FB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0287B3A-7786-F50F-9695-21E7F567C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5E9EAE0-35EA-19A4-1E25-7C10F44F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694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B1D90-17AC-8A9F-4E40-F7C67D821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BED350B-29B8-5F97-D15E-4BACA6E5F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E5E645-362E-806B-48F7-9A7FD5B2E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61CFE1-E9BF-C276-BE6E-B21F8FE8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690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7E24A3-FF5F-8E0D-9BC3-AE3CC235D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F3BED12-7ECC-3A25-E3D9-DF411E84F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25733D-37CF-8AE3-BFD4-A94D7DE7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997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98540-147E-605C-FBFC-61AD61A0F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9CC415-D798-1B1E-E35A-CEB8586FB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72EC3C-C60F-1F7D-3831-4611060C2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B04596-C601-0E87-CDD2-76518D21F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8A5E01-D564-5857-DBC5-A21CDB23A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420ED0-9F3C-403A-BAF1-542D17A36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729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82B2E-26B6-B546-7F75-76CF49098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519E29-6756-48EA-9AE5-BDB0CBF704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E538FE-57EE-0FAB-1163-BB94F30BA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BCC801-4003-7E6F-895F-1C6A3F55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D8F8C3-E073-C30C-A3ED-A3E9DB779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EBB630-411F-DDEE-F88C-FB489EDF4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5B93421-A3C9-375D-F8FC-E2C14EA54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F2145C-C30D-DAF6-739A-922897B4A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B2F84A-93ED-0E5A-F2F4-A62722B595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9E8721-2847-C973-EA6C-F14D0C143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8678D8-F0EE-743F-99BB-33C4F8E1B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654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0C40AB-3B35-F49A-2761-7DA5229466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B093BD-8741-7ECB-3C29-1DF4D1F549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97932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dgkloss@gmail.com</cp:lastModifiedBy>
  <cp:revision>8</cp:revision>
  <dcterms:created xsi:type="dcterms:W3CDTF">2023-01-09T16:23:37Z</dcterms:created>
  <dcterms:modified xsi:type="dcterms:W3CDTF">2023-09-28T14:32:36Z</dcterms:modified>
</cp:coreProperties>
</file>