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534"/>
    <p:restoredTop sz="96405"/>
  </p:normalViewPr>
  <p:slideViewPr>
    <p:cSldViewPr snapToGrid="0">
      <p:cViewPr varScale="1">
        <p:scale>
          <a:sx n="95" d="100"/>
          <a:sy n="95" d="100"/>
        </p:scale>
        <p:origin x="200" y="6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66AADF-4C70-FF6C-693B-ABF7151B62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FFA44A9-701A-420B-204D-AD3A5DCDD6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BEAE441-45B8-0F84-D359-0B0F0F0CA2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DF7F5-8A75-484F-875B-8047002B8836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85CEE32-D7EB-1D64-453C-A446430F5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A0B511D-683F-9D6E-FC34-EA66370AE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9B1DD-436E-BA40-B895-C3A99D947FC7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2458431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FF12945-AF84-5F24-3C4C-1E8C40C678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E08F7FA-06A9-C71F-CD5A-EA544478CD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17D9AA1-79B0-EBB0-49E2-1E0B70B93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DF7F5-8A75-484F-875B-8047002B8836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20CC4E8-AA18-6F88-4698-CCCC24103D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9357A56-537A-05F8-B459-E7B261954B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9B1DD-436E-BA40-B895-C3A99D947FC7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86009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690E4D7-EB10-1750-B521-573B2C62DA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1546AA1-A7EE-C40C-0BE3-2A95B199D2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9E34DAF-CDE3-ACB5-FE0A-B73DE6FA00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DF7F5-8A75-484F-875B-8047002B8836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A0B5405-B579-3752-F4F1-112C375FC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9F21A5C-0AE3-8CEB-18C2-F31B01E28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9B1DD-436E-BA40-B895-C3A99D947FC7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35373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F63F2A5-2310-67FF-1359-CB7C8F55F0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ABAE4DD-572D-678B-0AE6-C412AA50CD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89E7D29-49FB-BFD2-CCC0-B2B9E6E96B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DF7F5-8A75-484F-875B-8047002B8836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FB5D0D8-D2A9-A44D-A614-2C50199671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2FA81D1-1FB7-EE4D-BAA0-6E0C74D16B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9B1DD-436E-BA40-B895-C3A99D947FC7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1947146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81B90E-30CE-AB42-0F68-C0A9F53042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1C5076-14AF-7C99-84EB-0F2177115D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610D638-C43A-D2DA-EAAA-1FCBCE589D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DF7F5-8A75-484F-875B-8047002B8836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C483D42-9992-DB11-4D14-023EAB6F02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8310207-D16C-F790-7C43-D759D2C4B7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9B1DD-436E-BA40-B895-C3A99D947FC7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0683702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AF3B009-2C79-E14D-C316-7562DD38C9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3758017-7109-F50F-9CA8-87527874A2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43AA47F-29C5-D74B-4B26-07579DBF05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A02235E-1EF2-6154-1BC8-B6377C262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DF7F5-8A75-484F-875B-8047002B8836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5AB73FB-46A9-126F-5328-2108194AEF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ED15F23-33A0-7560-41FE-BAEEAFBE2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9B1DD-436E-BA40-B895-C3A99D947FC7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9084301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9B9C55-0E4B-3137-BAF1-CACF9A7519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0E05F01-F559-12D5-D33A-10671672C6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88323E2-2C4A-6537-BD2C-E0B5A08B2E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0EC91BDB-BB3C-B98A-29EB-D9CA20A670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C6B83154-E50F-605A-0006-15CBB0F385B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1E3AACDD-E559-5069-4385-24E292FCBB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DF7F5-8A75-484F-875B-8047002B8836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CCD389D-918A-CC14-E149-CCF88F3C78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E666E3E0-CAF4-1882-B97F-A0BDCEFB0D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9B1DD-436E-BA40-B895-C3A99D947FC7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229302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A30D2D-4655-524B-D2D7-B148852B29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51D5D54D-C528-0BF8-6D4B-137865E8B9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DF7F5-8A75-484F-875B-8047002B8836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E7BAED2-05BB-4E13-A0C7-8B5BB3B63C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EB826D9-3615-976B-8A3D-5FF4F3A589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9B1DD-436E-BA40-B895-C3A99D947FC7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512312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2F37C03F-CD6C-14E3-09E7-17116F74C6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DF7F5-8A75-484F-875B-8047002B8836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A117413E-B289-040F-1911-A365A3E946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E0D8298-4005-8ACE-1121-161A1860EB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9B1DD-436E-BA40-B895-C3A99D947FC7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5991603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17306C-C852-C75B-8915-A6E5C96B6D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83013AC-D55B-2A78-7B23-1087F5DB32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7C9A5E8-F88D-E0FA-2727-D39703BA65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7BFC243-6550-270C-2FF0-059484E9F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DF7F5-8A75-484F-875B-8047002B8836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1F4924B-ADF9-40C0-CE73-461ADB015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6CC16F1-6B36-25EB-E331-697EBBD52E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9B1DD-436E-BA40-B895-C3A99D947FC7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83613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BA23C32-A61E-C480-3963-A4CF6180D3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66BD19B-5F19-90E3-B04B-8E00BF3CDA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58E5FE1-EDCE-FE59-9182-C031B6FDD4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FD8C12F-CC9B-B21D-B076-163B90406B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BDF7F5-8A75-484F-875B-8047002B8836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492F929-B275-2BC9-262F-CC88890BA0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903459E-132E-7E0A-8EF5-39CB765B3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9B1DD-436E-BA40-B895-C3A99D947FC7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1942742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2639DDFF-2484-FFED-5931-1528A6E29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0C70063-7063-4874-6BA6-9466EE8F8D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E4365BC-73FA-B934-C2F3-DF17C704CA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BDF7F5-8A75-484F-875B-8047002B8836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6F57C42-0A91-BFAA-3D0A-1C60DD4556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17F5CA4-E634-AB18-FD30-88C45BC275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9B1DD-436E-BA40-B895-C3A99D947FC7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985029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6BBB395-BDE9-EC98-65D7-4A9C42F59E4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0E8BB62-A2E0-B895-1C54-18E72ADFA28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75884343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Macintosh PowerPoint</Application>
  <PresentationFormat>Panorámica</PresentationFormat>
  <Paragraphs>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 Office User</dc:creator>
  <cp:lastModifiedBy>Geraldine Silvana Henríquez Aedo</cp:lastModifiedBy>
  <cp:revision>4</cp:revision>
  <dcterms:created xsi:type="dcterms:W3CDTF">2023-01-09T16:08:25Z</dcterms:created>
  <dcterms:modified xsi:type="dcterms:W3CDTF">2026-06-23T16:59:31Z</dcterms:modified>
</cp:coreProperties>
</file>